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645" r:id="rId2"/>
    <p:sldId id="647" r:id="rId3"/>
    <p:sldId id="646" r:id="rId4"/>
    <p:sldId id="648" r:id="rId5"/>
    <p:sldId id="649" r:id="rId6"/>
    <p:sldId id="650" r:id="rId7"/>
    <p:sldId id="651" r:id="rId8"/>
    <p:sldId id="652" r:id="rId9"/>
    <p:sldId id="653" r:id="rId10"/>
    <p:sldId id="654" r:id="rId11"/>
    <p:sldId id="655" r:id="rId12"/>
    <p:sldId id="656" r:id="rId13"/>
    <p:sldId id="657" r:id="rId14"/>
    <p:sldId id="658" r:id="rId15"/>
    <p:sldId id="659" r:id="rId16"/>
    <p:sldId id="660" r:id="rId17"/>
    <p:sldId id="661" r:id="rId18"/>
    <p:sldId id="662" r:id="rId19"/>
    <p:sldId id="663" r:id="rId20"/>
    <p:sldId id="664" r:id="rId21"/>
    <p:sldId id="665" r:id="rId22"/>
    <p:sldId id="666" r:id="rId23"/>
    <p:sldId id="667" r:id="rId24"/>
    <p:sldId id="668" r:id="rId25"/>
    <p:sldId id="669" r:id="rId26"/>
    <p:sldId id="670" r:id="rId27"/>
    <p:sldId id="671" r:id="rId28"/>
    <p:sldId id="672" r:id="rId29"/>
    <p:sldId id="673" r:id="rId30"/>
    <p:sldId id="674" r:id="rId31"/>
    <p:sldId id="675" r:id="rId32"/>
    <p:sldId id="676" r:id="rId33"/>
    <p:sldId id="677" r:id="rId34"/>
    <p:sldId id="678" r:id="rId35"/>
    <p:sldId id="679" r:id="rId3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4" autoAdjust="0"/>
    <p:restoredTop sz="91452" autoAdjust="0"/>
  </p:normalViewPr>
  <p:slideViewPr>
    <p:cSldViewPr>
      <p:cViewPr>
        <p:scale>
          <a:sx n="86" d="100"/>
          <a:sy n="86" d="100"/>
        </p:scale>
        <p:origin x="760" y="1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2016. 6. 30.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Thursday, June 30,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2016. 6. 30.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2016. 6. 30.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2016. 6. 30.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2016. 6. 30.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2016. 6. 30.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2016. 6. 30.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2016. 6. 30.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2016. 6. 30.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2016. 6. 30.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Use your own dataset</a:t>
            </a:r>
            <a:endParaRPr lang="en-US" altLang="ko-KR" sz="4800" dirty="0" smtClean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950" y="1489869"/>
            <a:ext cx="8166100" cy="45212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Let’s take a look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757" y="0"/>
            <a:ext cx="23676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099469"/>
            <a:ext cx="8229600" cy="3302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Save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97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6159" y="1119188"/>
            <a:ext cx="7491682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Load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69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550" y="1458119"/>
            <a:ext cx="8216900" cy="45847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Plot again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121" y="0"/>
            <a:ext cx="24913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9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Now, we have our own dataset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096956"/>
            <a:ext cx="5328592" cy="528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57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Logistic regression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" y="2184400"/>
            <a:ext cx="81661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2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4887" y="1119188"/>
            <a:ext cx="6434226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Load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57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4510" y="1119188"/>
            <a:ext cx="7074979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Define structure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4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Run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908720"/>
            <a:ext cx="6781307" cy="58527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396" y="38100"/>
            <a:ext cx="39751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0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950" y="3248819"/>
            <a:ext cx="8166100" cy="10033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Close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13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Introduction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83568" y="1860144"/>
            <a:ext cx="6745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1. Generate your custom dataset with ‘</a:t>
            </a:r>
            <a:r>
              <a:rPr kumimoji="1" lang="en-US" altLang="ko-KR" sz="2400" dirty="0" err="1" smtClean="0"/>
              <a:t>npz</a:t>
            </a:r>
            <a:r>
              <a:rPr kumimoji="1" lang="en-US" altLang="ko-KR" sz="2400" dirty="0" smtClean="0"/>
              <a:t>’ file</a:t>
            </a:r>
            <a:endParaRPr kumimoji="1" lang="ko-KR" alt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83568" y="2671128"/>
            <a:ext cx="5900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2. Run logistic regression on this dataset</a:t>
            </a:r>
            <a:endParaRPr kumimoji="1"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83568" y="3482112"/>
            <a:ext cx="6504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3. Run multi-layer perceptron on this dataset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683568" y="4293096"/>
            <a:ext cx="7461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4. Run convolutional neural network on this dataset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02015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Logistic regression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1560" y="1268760"/>
            <a:ext cx="7070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We got 77.1% accuracy on our own test dataset </a:t>
            </a:r>
            <a:endParaRPr kumimoji="1" lang="ko-KR" alt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11560" y="1844824"/>
            <a:ext cx="7399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One interesting thing to notice is that we got 100% accuracy on our own training dataset</a:t>
            </a:r>
            <a:endParaRPr kumimoji="1"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11560" y="5631631"/>
            <a:ext cx="3701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Clear sign of overfitting! </a:t>
            </a:r>
            <a:endParaRPr kumimoji="1" lang="ko-KR" altLang="en-US" sz="2400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850" y="2923424"/>
            <a:ext cx="36703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6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4804" y="1119188"/>
            <a:ext cx="6914392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Weight decay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63688" y="3645024"/>
            <a:ext cx="5688632" cy="21602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488" y="1298935"/>
            <a:ext cx="2873896" cy="49030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184" y="1298935"/>
            <a:ext cx="2873896" cy="490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8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Lesson here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124744"/>
            <a:ext cx="4477866" cy="497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6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250" y="2372519"/>
            <a:ext cx="8191500" cy="27559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Multi layer perceptron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32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3491" y="1119188"/>
            <a:ext cx="6017017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Load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59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900" y="1858169"/>
            <a:ext cx="8204200" cy="37846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Networks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64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14" y="1119188"/>
            <a:ext cx="6477771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Optimize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565226"/>
            <a:ext cx="3816425" cy="482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0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500" y="3248819"/>
            <a:ext cx="8255000" cy="10033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Test accuracy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4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600" y="3140869"/>
            <a:ext cx="8178800" cy="12192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Don’t forget to close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61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6616" y="1119188"/>
            <a:ext cx="4510767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Weight decay?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73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First, generate the ’dataset’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487264"/>
            <a:ext cx="82804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2350" y="1299369"/>
            <a:ext cx="7099300" cy="49022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Convolutional neural net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17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500" y="2499519"/>
            <a:ext cx="8255000" cy="25019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Same as before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28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2749" y="1119188"/>
            <a:ext cx="6058501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Load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23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Networks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8860" y="25001"/>
            <a:ext cx="4465508" cy="679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8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Functions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450" y="1381919"/>
            <a:ext cx="82931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0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Optimize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2976" y="1119188"/>
            <a:ext cx="4878048" cy="52625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597" y="0"/>
            <a:ext cx="35928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4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5274" y="1119188"/>
            <a:ext cx="7133452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Specify folder locations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66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750" y="1432719"/>
            <a:ext cx="8318500" cy="46355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How many?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83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250" y="1680369"/>
            <a:ext cx="8191500" cy="41402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Helper functions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5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734469"/>
            <a:ext cx="8229600" cy="2032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Make train and test datasets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14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579" y="1119188"/>
            <a:ext cx="8104841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Loading process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80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900" y="1515269"/>
            <a:ext cx="8204200" cy="44704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Divide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47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33126</TotalTime>
  <Words>182</Words>
  <Application>Microsoft Macintosh PowerPoint</Application>
  <PresentationFormat>화면 슬라이드 쇼(4:3)</PresentationFormat>
  <Paragraphs>76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1" baseType="lpstr">
      <vt:lpstr>맑은 고딕</vt:lpstr>
      <vt:lpstr>휴먼둥근헤드라인</vt:lpstr>
      <vt:lpstr>Garamond</vt:lpstr>
      <vt:lpstr>Meiryo UI</vt:lpstr>
      <vt:lpstr>Arial</vt:lpstr>
      <vt:lpstr>Office 테마</vt:lpstr>
      <vt:lpstr>PowerPoint 프레젠테이션</vt:lpstr>
      <vt:lpstr>Introduction</vt:lpstr>
      <vt:lpstr>First, generate the ’dataset’</vt:lpstr>
      <vt:lpstr>Specify folder locations</vt:lpstr>
      <vt:lpstr>How many?</vt:lpstr>
      <vt:lpstr>Helper functions</vt:lpstr>
      <vt:lpstr>Make train and test datasets</vt:lpstr>
      <vt:lpstr>Loading process</vt:lpstr>
      <vt:lpstr>Divide</vt:lpstr>
      <vt:lpstr>Let’s take a look</vt:lpstr>
      <vt:lpstr>Save</vt:lpstr>
      <vt:lpstr>Load</vt:lpstr>
      <vt:lpstr>Plot again</vt:lpstr>
      <vt:lpstr>Now, we have our own dataset</vt:lpstr>
      <vt:lpstr>Logistic regression</vt:lpstr>
      <vt:lpstr>Load </vt:lpstr>
      <vt:lpstr>Define structure</vt:lpstr>
      <vt:lpstr>Run</vt:lpstr>
      <vt:lpstr>Close</vt:lpstr>
      <vt:lpstr>Logistic regression</vt:lpstr>
      <vt:lpstr>Weight decay</vt:lpstr>
      <vt:lpstr>Lesson here</vt:lpstr>
      <vt:lpstr>Multi layer perceptron</vt:lpstr>
      <vt:lpstr>Load</vt:lpstr>
      <vt:lpstr>Networks</vt:lpstr>
      <vt:lpstr>Optimize</vt:lpstr>
      <vt:lpstr>Test accuracy</vt:lpstr>
      <vt:lpstr>Don’t forget to close</vt:lpstr>
      <vt:lpstr>Weight decay?</vt:lpstr>
      <vt:lpstr>Convolutional neural net</vt:lpstr>
      <vt:lpstr>Same as before</vt:lpstr>
      <vt:lpstr>Load</vt:lpstr>
      <vt:lpstr>Networks</vt:lpstr>
      <vt:lpstr>Functions</vt:lpstr>
      <vt:lpstr>Optimize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1124</cp:revision>
  <dcterms:created xsi:type="dcterms:W3CDTF">2010-03-17T18:05:41Z</dcterms:created>
  <dcterms:modified xsi:type="dcterms:W3CDTF">2016-06-30T01:40:56Z</dcterms:modified>
</cp:coreProperties>
</file>